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1" r:id="rId3"/>
    <p:sldMasterId id="2147483707" r:id="rId4"/>
  </p:sldMasterIdLst>
  <p:notesMasterIdLst>
    <p:notesMasterId r:id="rId48"/>
  </p:notesMasterIdLst>
  <p:handoutMasterIdLst>
    <p:handoutMasterId r:id="rId49"/>
  </p:handoutMasterIdLst>
  <p:sldIdLst>
    <p:sldId id="321" r:id="rId5"/>
    <p:sldId id="286" r:id="rId6"/>
    <p:sldId id="318" r:id="rId7"/>
    <p:sldId id="315" r:id="rId8"/>
    <p:sldId id="389" r:id="rId9"/>
    <p:sldId id="262" r:id="rId10"/>
    <p:sldId id="310" r:id="rId11"/>
    <p:sldId id="542" r:id="rId12"/>
    <p:sldId id="545" r:id="rId13"/>
    <p:sldId id="573" r:id="rId14"/>
    <p:sldId id="574" r:id="rId15"/>
    <p:sldId id="575" r:id="rId16"/>
    <p:sldId id="576" r:id="rId17"/>
    <p:sldId id="577" r:id="rId18"/>
    <p:sldId id="578" r:id="rId19"/>
    <p:sldId id="544" r:id="rId20"/>
    <p:sldId id="558" r:id="rId21"/>
    <p:sldId id="559" r:id="rId22"/>
    <p:sldId id="539" r:id="rId23"/>
    <p:sldId id="495" r:id="rId24"/>
    <p:sldId id="496" r:id="rId25"/>
    <p:sldId id="497" r:id="rId26"/>
    <p:sldId id="560" r:id="rId27"/>
    <p:sldId id="580" r:id="rId28"/>
    <p:sldId id="591" r:id="rId29"/>
    <p:sldId id="581" r:id="rId30"/>
    <p:sldId id="561" r:id="rId31"/>
    <p:sldId id="592" r:id="rId32"/>
    <p:sldId id="582" r:id="rId33"/>
    <p:sldId id="562" r:id="rId34"/>
    <p:sldId id="583" r:id="rId35"/>
    <p:sldId id="584" r:id="rId36"/>
    <p:sldId id="585" r:id="rId37"/>
    <p:sldId id="587" r:id="rId38"/>
    <p:sldId id="565" r:id="rId39"/>
    <p:sldId id="566" r:id="rId40"/>
    <p:sldId id="567" r:id="rId41"/>
    <p:sldId id="593" r:id="rId42"/>
    <p:sldId id="588" r:id="rId43"/>
    <p:sldId id="302" r:id="rId44"/>
    <p:sldId id="571" r:id="rId45"/>
    <p:sldId id="324" r:id="rId46"/>
    <p:sldId id="59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4B712-07A1-45E5-BA4C-7A51F562F2E1}" v="66" dt="2018-10-07T16:26:23.970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60" d="100"/>
          <a:sy n="60" d="100"/>
        </p:scale>
        <p:origin x="866" y="3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  <pc:docChgLst>
    <pc:chgData name="Rob Sewell" userId="c802df42025d5e1f" providerId="LiveId" clId="{6424B712-07A1-45E5-BA4C-7A51F562F2E1}"/>
    <pc:docChg chg="undo custSel addSld delSld modSld">
      <pc:chgData name="Rob Sewell" userId="c802df42025d5e1f" providerId="LiveId" clId="{6424B712-07A1-45E5-BA4C-7A51F562F2E1}" dt="2018-10-07T16:26:50.931" v="391" actId="1076"/>
      <pc:docMkLst>
        <pc:docMk/>
      </pc:docMkLst>
      <pc:sldChg chg="modTransition">
        <pc:chgData name="Rob Sewell" userId="c802df42025d5e1f" providerId="LiveId" clId="{6424B712-07A1-45E5-BA4C-7A51F562F2E1}" dt="2018-10-07T07:32:48.378" v="107"/>
        <pc:sldMkLst>
          <pc:docMk/>
          <pc:sldMk cId="465021443" sldId="262"/>
        </pc:sldMkLst>
      </pc:sldChg>
      <pc:sldChg chg="addSp delSp modSp modTransition delAnim">
        <pc:chgData name="Rob Sewell" userId="c802df42025d5e1f" providerId="LiveId" clId="{6424B712-07A1-45E5-BA4C-7A51F562F2E1}" dt="2018-10-07T07:54:20.024" v="188" actId="1076"/>
        <pc:sldMkLst>
          <pc:docMk/>
          <pc:sldMk cId="3474579323" sldId="302"/>
        </pc:sldMkLst>
        <pc:spChg chg="del mod">
          <ac:chgData name="Rob Sewell" userId="c802df42025d5e1f" providerId="LiveId" clId="{6424B712-07A1-45E5-BA4C-7A51F562F2E1}" dt="2018-10-07T07:53:54.498" v="182" actId="478"/>
          <ac:spMkLst>
            <pc:docMk/>
            <pc:sldMk cId="3474579323" sldId="302"/>
            <ac:spMk id="5" creationId="{00000000-0000-0000-0000-000000000000}"/>
          </ac:spMkLst>
        </pc:spChg>
        <pc:spChg chg="add del mod">
          <ac:chgData name="Rob Sewell" userId="c802df42025d5e1f" providerId="LiveId" clId="{6424B712-07A1-45E5-BA4C-7A51F562F2E1}" dt="2018-10-07T07:54:09.011" v="184" actId="478"/>
          <ac:spMkLst>
            <pc:docMk/>
            <pc:sldMk cId="3474579323" sldId="302"/>
            <ac:spMk id="7" creationId="{072AD9D5-566F-4934-8C62-EE88790A4705}"/>
          </ac:spMkLst>
        </pc:spChg>
        <pc:spChg chg="mod">
          <ac:chgData name="Rob Sewell" userId="c802df42025d5e1f" providerId="LiveId" clId="{6424B712-07A1-45E5-BA4C-7A51F562F2E1}" dt="2018-10-07T07:54:16.005" v="186" actId="1076"/>
          <ac:spMkLst>
            <pc:docMk/>
            <pc:sldMk cId="3474579323" sldId="302"/>
            <ac:spMk id="28" creationId="{00000000-0000-0000-0000-000000000000}"/>
          </ac:spMkLst>
        </pc:spChg>
        <pc:spChg chg="mod">
          <ac:chgData name="Rob Sewell" userId="c802df42025d5e1f" providerId="LiveId" clId="{6424B712-07A1-45E5-BA4C-7A51F562F2E1}" dt="2018-10-07T07:54:16.005" v="186" actId="1076"/>
          <ac:spMkLst>
            <pc:docMk/>
            <pc:sldMk cId="3474579323" sldId="302"/>
            <ac:spMk id="30" creationId="{00000000-0000-0000-0000-000000000000}"/>
          </ac:spMkLst>
        </pc:spChg>
        <pc:spChg chg="mod">
          <ac:chgData name="Rob Sewell" userId="c802df42025d5e1f" providerId="LiveId" clId="{6424B712-07A1-45E5-BA4C-7A51F562F2E1}" dt="2018-10-07T07:54:16.005" v="186" actId="1076"/>
          <ac:spMkLst>
            <pc:docMk/>
            <pc:sldMk cId="3474579323" sldId="302"/>
            <ac:spMk id="32" creationId="{00000000-0000-0000-0000-000000000000}"/>
          </ac:spMkLst>
        </pc:spChg>
        <pc:spChg chg="mod">
          <ac:chgData name="Rob Sewell" userId="c802df42025d5e1f" providerId="LiveId" clId="{6424B712-07A1-45E5-BA4C-7A51F562F2E1}" dt="2018-10-07T07:54:16.005" v="186" actId="1076"/>
          <ac:spMkLst>
            <pc:docMk/>
            <pc:sldMk cId="3474579323" sldId="302"/>
            <ac:spMk id="34" creationId="{00000000-0000-0000-0000-000000000000}"/>
          </ac:spMkLst>
        </pc:spChg>
        <pc:spChg chg="mod">
          <ac:chgData name="Rob Sewell" userId="c802df42025d5e1f" providerId="LiveId" clId="{6424B712-07A1-45E5-BA4C-7A51F562F2E1}" dt="2018-10-07T07:54:16.005" v="186" actId="1076"/>
          <ac:spMkLst>
            <pc:docMk/>
            <pc:sldMk cId="3474579323" sldId="302"/>
            <ac:spMk id="36" creationId="{00000000-0000-0000-0000-000000000000}"/>
          </ac:spMkLst>
        </pc:spChg>
        <pc:spChg chg="mod">
          <ac:chgData name="Rob Sewell" userId="c802df42025d5e1f" providerId="LiveId" clId="{6424B712-07A1-45E5-BA4C-7A51F562F2E1}" dt="2018-10-07T07:54:20.024" v="188" actId="1076"/>
          <ac:spMkLst>
            <pc:docMk/>
            <pc:sldMk cId="3474579323" sldId="302"/>
            <ac:spMk id="42" creationId="{00000000-0000-0000-0000-000000000000}"/>
          </ac:spMkLst>
        </pc:spChg>
        <pc:picChg chg="del">
          <ac:chgData name="Rob Sewell" userId="c802df42025d5e1f" providerId="LiveId" clId="{6424B712-07A1-45E5-BA4C-7A51F562F2E1}" dt="2018-10-07T07:53:40.595" v="180" actId="478"/>
          <ac:picMkLst>
            <pc:docMk/>
            <pc:sldMk cId="3474579323" sldId="302"/>
            <ac:picMk id="6" creationId="{00000000-0000-0000-0000-000000000000}"/>
          </ac:picMkLst>
        </pc:picChg>
      </pc:sldChg>
      <pc:sldChg chg="modTransition">
        <pc:chgData name="Rob Sewell" userId="c802df42025d5e1f" providerId="LiveId" clId="{6424B712-07A1-45E5-BA4C-7A51F562F2E1}" dt="2018-10-07T07:32:54.176" v="108"/>
        <pc:sldMkLst>
          <pc:docMk/>
          <pc:sldMk cId="101656561" sldId="310"/>
        </pc:sldMkLst>
      </pc:sldChg>
      <pc:sldChg chg="modSp modTransition">
        <pc:chgData name="Rob Sewell" userId="c802df42025d5e1f" providerId="LiveId" clId="{6424B712-07A1-45E5-BA4C-7A51F562F2E1}" dt="2018-10-07T16:19:38.814" v="240" actId="20577"/>
        <pc:sldMkLst>
          <pc:docMk/>
          <pc:sldMk cId="1919222586" sldId="324"/>
        </pc:sldMkLst>
        <pc:spChg chg="mod">
          <ac:chgData name="Rob Sewell" userId="c802df42025d5e1f" providerId="LiveId" clId="{6424B712-07A1-45E5-BA4C-7A51F562F2E1}" dt="2018-10-07T16:19:38.814" v="240" actId="20577"/>
          <ac:spMkLst>
            <pc:docMk/>
            <pc:sldMk cId="1919222586" sldId="324"/>
            <ac:spMk id="13" creationId="{00000000-0000-0000-0000-000000000000}"/>
          </ac:spMkLst>
        </pc:spChg>
        <pc:spChg chg="mod">
          <ac:chgData name="Rob Sewell" userId="c802df42025d5e1f" providerId="LiveId" clId="{6424B712-07A1-45E5-BA4C-7A51F562F2E1}" dt="2018-10-07T16:19:19.595" v="209" actId="20577"/>
          <ac:spMkLst>
            <pc:docMk/>
            <pc:sldMk cId="1919222586" sldId="324"/>
            <ac:spMk id="14" creationId="{00000000-0000-0000-0000-000000000000}"/>
          </ac:spMkLst>
        </pc:spChg>
        <pc:spChg chg="mod">
          <ac:chgData name="Rob Sewell" userId="c802df42025d5e1f" providerId="LiveId" clId="{6424B712-07A1-45E5-BA4C-7A51F562F2E1}" dt="2018-10-07T16:19:29.965" v="237" actId="20577"/>
          <ac:spMkLst>
            <pc:docMk/>
            <pc:sldMk cId="1919222586" sldId="324"/>
            <ac:spMk id="15" creationId="{00000000-0000-0000-0000-000000000000}"/>
          </ac:spMkLst>
        </pc:spChg>
      </pc:sldChg>
      <pc:sldChg chg="modTransition">
        <pc:chgData name="Rob Sewell" userId="c802df42025d5e1f" providerId="LiveId" clId="{6424B712-07A1-45E5-BA4C-7A51F562F2E1}" dt="2018-10-07T07:33:56.277" v="116"/>
        <pc:sldMkLst>
          <pc:docMk/>
          <pc:sldMk cId="4098428997" sldId="495"/>
        </pc:sldMkLst>
      </pc:sldChg>
      <pc:sldChg chg="modTransition">
        <pc:chgData name="Rob Sewell" userId="c802df42025d5e1f" providerId="LiveId" clId="{6424B712-07A1-45E5-BA4C-7A51F562F2E1}" dt="2018-10-07T07:33:59.960" v="117"/>
        <pc:sldMkLst>
          <pc:docMk/>
          <pc:sldMk cId="755780043" sldId="496"/>
        </pc:sldMkLst>
      </pc:sldChg>
      <pc:sldChg chg="modTransition">
        <pc:chgData name="Rob Sewell" userId="c802df42025d5e1f" providerId="LiveId" clId="{6424B712-07A1-45E5-BA4C-7A51F562F2E1}" dt="2018-10-07T07:49:32.015" v="179"/>
        <pc:sldMkLst>
          <pc:docMk/>
          <pc:sldMk cId="4068560136" sldId="497"/>
        </pc:sldMkLst>
      </pc:sldChg>
      <pc:sldChg chg="modTransition">
        <pc:chgData name="Rob Sewell" userId="c802df42025d5e1f" providerId="LiveId" clId="{6424B712-07A1-45E5-BA4C-7A51F562F2E1}" dt="2018-10-07T07:33:52.250" v="115"/>
        <pc:sldMkLst>
          <pc:docMk/>
          <pc:sldMk cId="3432389977" sldId="539"/>
        </pc:sldMkLst>
      </pc:sldChg>
      <pc:sldChg chg="modTransition">
        <pc:chgData name="Rob Sewell" userId="c802df42025d5e1f" providerId="LiveId" clId="{6424B712-07A1-45E5-BA4C-7A51F562F2E1}" dt="2018-10-07T07:32:59.074" v="109"/>
        <pc:sldMkLst>
          <pc:docMk/>
          <pc:sldMk cId="3073906153" sldId="542"/>
        </pc:sldMkLst>
      </pc:sldChg>
      <pc:sldChg chg="modTransition">
        <pc:chgData name="Rob Sewell" userId="c802df42025d5e1f" providerId="LiveId" clId="{6424B712-07A1-45E5-BA4C-7A51F562F2E1}" dt="2018-10-07T07:33:41.007" v="112"/>
        <pc:sldMkLst>
          <pc:docMk/>
          <pc:sldMk cId="1519544318" sldId="544"/>
        </pc:sldMkLst>
      </pc:sldChg>
      <pc:sldChg chg="modTransition">
        <pc:chgData name="Rob Sewell" userId="c802df42025d5e1f" providerId="LiveId" clId="{6424B712-07A1-45E5-BA4C-7A51F562F2E1}" dt="2018-10-07T07:33:20.772" v="111"/>
        <pc:sldMkLst>
          <pc:docMk/>
          <pc:sldMk cId="2378432322" sldId="545"/>
        </pc:sldMkLst>
      </pc:sldChg>
      <pc:sldChg chg="modTransition">
        <pc:chgData name="Rob Sewell" userId="c802df42025d5e1f" providerId="LiveId" clId="{6424B712-07A1-45E5-BA4C-7A51F562F2E1}" dt="2018-10-07T07:33:44.555" v="113"/>
        <pc:sldMkLst>
          <pc:docMk/>
          <pc:sldMk cId="682751898" sldId="558"/>
        </pc:sldMkLst>
      </pc:sldChg>
      <pc:sldChg chg="modTransition">
        <pc:chgData name="Rob Sewell" userId="c802df42025d5e1f" providerId="LiveId" clId="{6424B712-07A1-45E5-BA4C-7A51F562F2E1}" dt="2018-10-07T07:33:48.799" v="114"/>
        <pc:sldMkLst>
          <pc:docMk/>
          <pc:sldMk cId="3917306572" sldId="559"/>
        </pc:sldMkLst>
      </pc:sldChg>
      <pc:sldChg chg="addSp delSp modSp modTransition">
        <pc:chgData name="Rob Sewell" userId="c802df42025d5e1f" providerId="LiveId" clId="{6424B712-07A1-45E5-BA4C-7A51F562F2E1}" dt="2018-10-07T07:35:05.620" v="126"/>
        <pc:sldMkLst>
          <pc:docMk/>
          <pc:sldMk cId="1339349010" sldId="560"/>
        </pc:sldMkLst>
        <pc:spChg chg="add del mod">
          <ac:chgData name="Rob Sewell" userId="c802df42025d5e1f" providerId="LiveId" clId="{6424B712-07A1-45E5-BA4C-7A51F562F2E1}" dt="2018-10-07T07:35:02.805" v="125" actId="478"/>
          <ac:spMkLst>
            <pc:docMk/>
            <pc:sldMk cId="1339349010" sldId="560"/>
            <ac:spMk id="3" creationId="{F25AFC9F-8E5F-4EF3-9365-D00B62ABD63A}"/>
          </ac:spMkLst>
        </pc:spChg>
        <pc:spChg chg="add">
          <ac:chgData name="Rob Sewell" userId="c802df42025d5e1f" providerId="LiveId" clId="{6424B712-07A1-45E5-BA4C-7A51F562F2E1}" dt="2018-10-07T07:35:05.620" v="126"/>
          <ac:spMkLst>
            <pc:docMk/>
            <pc:sldMk cId="1339349010" sldId="560"/>
            <ac:spMk id="7" creationId="{2D925DA7-D12E-419B-BDB5-C1EC23BFBB8B}"/>
          </ac:spMkLst>
        </pc:spChg>
        <pc:spChg chg="del">
          <ac:chgData name="Rob Sewell" userId="c802df42025d5e1f" providerId="LiveId" clId="{6424B712-07A1-45E5-BA4C-7A51F562F2E1}" dt="2018-10-07T07:34:59.010" v="124" actId="478"/>
          <ac:spMkLst>
            <pc:docMk/>
            <pc:sldMk cId="1339349010" sldId="560"/>
            <ac:spMk id="8" creationId="{6C223FD1-1F2D-4F6E-8E10-9597F9712766}"/>
          </ac:spMkLst>
        </pc:spChg>
        <pc:picChg chg="add mod">
          <ac:chgData name="Rob Sewell" userId="c802df42025d5e1f" providerId="LiveId" clId="{6424B712-07A1-45E5-BA4C-7A51F562F2E1}" dt="2018-10-07T07:34:27.165" v="122" actId="1076"/>
          <ac:picMkLst>
            <pc:docMk/>
            <pc:sldMk cId="1339349010" sldId="560"/>
            <ac:picMk id="4" creationId="{10A2E7DF-02F0-446B-9185-9FC1A2999AE0}"/>
          </ac:picMkLst>
        </pc:picChg>
      </pc:sldChg>
      <pc:sldChg chg="addSp delSp modSp modTransition">
        <pc:chgData name="Rob Sewell" userId="c802df42025d5e1f" providerId="LiveId" clId="{6424B712-07A1-45E5-BA4C-7A51F562F2E1}" dt="2018-10-07T07:44:41.829" v="147" actId="1076"/>
        <pc:sldMkLst>
          <pc:docMk/>
          <pc:sldMk cId="2097254484" sldId="561"/>
        </pc:sldMkLst>
        <pc:picChg chg="del">
          <ac:chgData name="Rob Sewell" userId="c802df42025d5e1f" providerId="LiveId" clId="{6424B712-07A1-45E5-BA4C-7A51F562F2E1}" dt="2018-10-07T06:30:56.733" v="9" actId="478"/>
          <ac:picMkLst>
            <pc:docMk/>
            <pc:sldMk cId="2097254484" sldId="561"/>
            <ac:picMk id="2" creationId="{27C9B6D8-078A-43C2-AD2F-312C9D37195B}"/>
          </ac:picMkLst>
        </pc:picChg>
        <pc:picChg chg="add mod">
          <ac:chgData name="Rob Sewell" userId="c802df42025d5e1f" providerId="LiveId" clId="{6424B712-07A1-45E5-BA4C-7A51F562F2E1}" dt="2018-10-07T07:37:35.436" v="137" actId="1076"/>
          <ac:picMkLst>
            <pc:docMk/>
            <pc:sldMk cId="2097254484" sldId="561"/>
            <ac:picMk id="3" creationId="{443D4597-443A-4A9B-AD0C-6869C5D6B00A}"/>
          </ac:picMkLst>
        </pc:picChg>
        <pc:picChg chg="add mod">
          <ac:chgData name="Rob Sewell" userId="c802df42025d5e1f" providerId="LiveId" clId="{6424B712-07A1-45E5-BA4C-7A51F562F2E1}" dt="2018-10-07T07:44:41.829" v="147" actId="1076"/>
          <ac:picMkLst>
            <pc:docMk/>
            <pc:sldMk cId="2097254484" sldId="561"/>
            <ac:picMk id="4" creationId="{F7A0DF51-6278-42A4-AD09-2318021843A3}"/>
          </ac:picMkLst>
        </pc:picChg>
      </pc:sldChg>
      <pc:sldChg chg="addSp delSp modTransition">
        <pc:chgData name="Rob Sewell" userId="c802df42025d5e1f" providerId="LiveId" clId="{6424B712-07A1-45E5-BA4C-7A51F562F2E1}" dt="2018-10-07T07:45:11.956" v="150"/>
        <pc:sldMkLst>
          <pc:docMk/>
          <pc:sldMk cId="1811718177" sldId="562"/>
        </pc:sldMkLst>
        <pc:picChg chg="add">
          <ac:chgData name="Rob Sewell" userId="c802df42025d5e1f" providerId="LiveId" clId="{6424B712-07A1-45E5-BA4C-7A51F562F2E1}" dt="2018-10-07T06:53:37.331" v="30"/>
          <ac:picMkLst>
            <pc:docMk/>
            <pc:sldMk cId="1811718177" sldId="562"/>
            <ac:picMk id="2" creationId="{F89D8BB8-682A-4925-AAB6-0DDEAC755D9F}"/>
          </ac:picMkLst>
        </pc:picChg>
        <pc:picChg chg="del">
          <ac:chgData name="Rob Sewell" userId="c802df42025d5e1f" providerId="LiveId" clId="{6424B712-07A1-45E5-BA4C-7A51F562F2E1}" dt="2018-10-07T06:53:36.064" v="29" actId="478"/>
          <ac:picMkLst>
            <pc:docMk/>
            <pc:sldMk cId="1811718177" sldId="562"/>
            <ac:picMk id="3" creationId="{90180E54-BA20-4FC8-87AC-46323D6215D1}"/>
          </ac:picMkLst>
        </pc:picChg>
      </pc:sldChg>
      <pc:sldChg chg="modTransition">
        <pc:chgData name="Rob Sewell" userId="c802df42025d5e1f" providerId="LiveId" clId="{6424B712-07A1-45E5-BA4C-7A51F562F2E1}" dt="2018-10-07T07:46:44.762" v="164"/>
        <pc:sldMkLst>
          <pc:docMk/>
          <pc:sldMk cId="764963869" sldId="565"/>
        </pc:sldMkLst>
      </pc:sldChg>
      <pc:sldChg chg="addSp modSp modTransition">
        <pc:chgData name="Rob Sewell" userId="c802df42025d5e1f" providerId="LiveId" clId="{6424B712-07A1-45E5-BA4C-7A51F562F2E1}" dt="2018-10-07T07:47:34.615" v="173" actId="1076"/>
        <pc:sldMkLst>
          <pc:docMk/>
          <pc:sldMk cId="603904566" sldId="566"/>
        </pc:sldMkLst>
        <pc:picChg chg="add mod">
          <ac:chgData name="Rob Sewell" userId="c802df42025d5e1f" providerId="LiveId" clId="{6424B712-07A1-45E5-BA4C-7A51F562F2E1}" dt="2018-10-07T07:47:34.615" v="173" actId="1076"/>
          <ac:picMkLst>
            <pc:docMk/>
            <pc:sldMk cId="603904566" sldId="566"/>
            <ac:picMk id="4" creationId="{5E38CCE1-E58E-49D4-9CA9-01E19F776892}"/>
          </ac:picMkLst>
        </pc:picChg>
      </pc:sldChg>
      <pc:sldChg chg="addSp delSp modSp modTransition">
        <pc:chgData name="Rob Sewell" userId="c802df42025d5e1f" providerId="LiveId" clId="{6424B712-07A1-45E5-BA4C-7A51F562F2E1}" dt="2018-10-07T07:47:44.613" v="175"/>
        <pc:sldMkLst>
          <pc:docMk/>
          <pc:sldMk cId="1182267557" sldId="567"/>
        </pc:sldMkLst>
        <pc:spChg chg="add del mod">
          <ac:chgData name="Rob Sewell" userId="c802df42025d5e1f" providerId="LiveId" clId="{6424B712-07A1-45E5-BA4C-7A51F562F2E1}" dt="2018-10-07T07:47:09.955" v="167" actId="478"/>
          <ac:spMkLst>
            <pc:docMk/>
            <pc:sldMk cId="1182267557" sldId="567"/>
            <ac:spMk id="3" creationId="{518F8509-AB11-44E8-93E0-2B2985D1E521}"/>
          </ac:spMkLst>
        </pc:spChg>
        <pc:spChg chg="add">
          <ac:chgData name="Rob Sewell" userId="c802df42025d5e1f" providerId="LiveId" clId="{6424B712-07A1-45E5-BA4C-7A51F562F2E1}" dt="2018-10-07T07:47:12.492" v="168"/>
          <ac:spMkLst>
            <pc:docMk/>
            <pc:sldMk cId="1182267557" sldId="567"/>
            <ac:spMk id="6" creationId="{3C1612CC-7570-4CA5-9FBC-64A07D622251}"/>
          </ac:spMkLst>
        </pc:spChg>
        <pc:spChg chg="del">
          <ac:chgData name="Rob Sewell" userId="c802df42025d5e1f" providerId="LiveId" clId="{6424B712-07A1-45E5-BA4C-7A51F562F2E1}" dt="2018-10-07T07:47:05.857" v="166" actId="478"/>
          <ac:spMkLst>
            <pc:docMk/>
            <pc:sldMk cId="1182267557" sldId="567"/>
            <ac:spMk id="8" creationId="{6C223FD1-1F2D-4F6E-8E10-9597F9712766}"/>
          </ac:spMkLst>
        </pc:spChg>
        <pc:picChg chg="mod">
          <ac:chgData name="Rob Sewell" userId="c802df42025d5e1f" providerId="LiveId" clId="{6424B712-07A1-45E5-BA4C-7A51F562F2E1}" dt="2018-10-07T07:47:19.502" v="170" actId="14100"/>
          <ac:picMkLst>
            <pc:docMk/>
            <pc:sldMk cId="1182267557" sldId="567"/>
            <ac:picMk id="4" creationId="{89FD959A-636B-4929-B7FF-731D6AE3DC52}"/>
          </ac:picMkLst>
        </pc:picChg>
      </pc:sldChg>
      <pc:sldChg chg="delSp modSp">
        <pc:chgData name="Rob Sewell" userId="c802df42025d5e1f" providerId="LiveId" clId="{6424B712-07A1-45E5-BA4C-7A51F562F2E1}" dt="2018-10-07T07:23:19.641" v="103" actId="1076"/>
        <pc:sldMkLst>
          <pc:docMk/>
          <pc:sldMk cId="1123954620" sldId="571"/>
        </pc:sldMkLst>
        <pc:spChg chg="del">
          <ac:chgData name="Rob Sewell" userId="c802df42025d5e1f" providerId="LiveId" clId="{6424B712-07A1-45E5-BA4C-7A51F562F2E1}" dt="2018-10-07T07:15:37.283" v="43" actId="478"/>
          <ac:spMkLst>
            <pc:docMk/>
            <pc:sldMk cId="1123954620" sldId="571"/>
            <ac:spMk id="3" creationId="{F4ED583D-72F3-44C7-A373-2148554C28C6}"/>
          </ac:spMkLst>
        </pc:spChg>
        <pc:spChg chg="del">
          <ac:chgData name="Rob Sewell" userId="c802df42025d5e1f" providerId="LiveId" clId="{6424B712-07A1-45E5-BA4C-7A51F562F2E1}" dt="2018-10-07T07:21:52.756" v="88" actId="478"/>
          <ac:spMkLst>
            <pc:docMk/>
            <pc:sldMk cId="1123954620" sldId="571"/>
            <ac:spMk id="4" creationId="{CA30C46F-1848-49CA-BD84-C8E3FBD4BA5A}"/>
          </ac:spMkLst>
        </pc:spChg>
        <pc:spChg chg="mod">
          <ac:chgData name="Rob Sewell" userId="c802df42025d5e1f" providerId="LiveId" clId="{6424B712-07A1-45E5-BA4C-7A51F562F2E1}" dt="2018-10-07T07:16:42.618" v="51" actId="1076"/>
          <ac:spMkLst>
            <pc:docMk/>
            <pc:sldMk cId="1123954620" sldId="571"/>
            <ac:spMk id="25" creationId="{6FA8C723-96F4-4E22-8651-C7BD32D450B6}"/>
          </ac:spMkLst>
        </pc:spChg>
        <pc:spChg chg="mod">
          <ac:chgData name="Rob Sewell" userId="c802df42025d5e1f" providerId="LiveId" clId="{6424B712-07A1-45E5-BA4C-7A51F562F2E1}" dt="2018-10-07T07:18:30.919" v="68" actId="1076"/>
          <ac:spMkLst>
            <pc:docMk/>
            <pc:sldMk cId="1123954620" sldId="571"/>
            <ac:spMk id="27" creationId="{1604D43A-A1C8-4542-BF0D-01CB57EA6D2D}"/>
          </ac:spMkLst>
        </pc:spChg>
        <pc:spChg chg="mod">
          <ac:chgData name="Rob Sewell" userId="c802df42025d5e1f" providerId="LiveId" clId="{6424B712-07A1-45E5-BA4C-7A51F562F2E1}" dt="2018-10-07T07:22:48.156" v="98" actId="1076"/>
          <ac:spMkLst>
            <pc:docMk/>
            <pc:sldMk cId="1123954620" sldId="571"/>
            <ac:spMk id="46" creationId="{568AB2D1-E2DF-44C4-B612-8023A0E9954E}"/>
          </ac:spMkLst>
        </pc:spChg>
        <pc:spChg chg="mod">
          <ac:chgData name="Rob Sewell" userId="c802df42025d5e1f" providerId="LiveId" clId="{6424B712-07A1-45E5-BA4C-7A51F562F2E1}" dt="2018-10-07T07:23:19.641" v="103" actId="1076"/>
          <ac:spMkLst>
            <pc:docMk/>
            <pc:sldMk cId="1123954620" sldId="571"/>
            <ac:spMk id="49" creationId="{8D1E124B-7354-4E15-978F-95DE84BAE0CF}"/>
          </ac:spMkLst>
        </pc:spChg>
        <pc:grpChg chg="mod">
          <ac:chgData name="Rob Sewell" userId="c802df42025d5e1f" providerId="LiveId" clId="{6424B712-07A1-45E5-BA4C-7A51F562F2E1}" dt="2018-10-07T07:22:52.371" v="99" actId="1076"/>
          <ac:grpSpMkLst>
            <pc:docMk/>
            <pc:sldMk cId="1123954620" sldId="571"/>
            <ac:grpSpMk id="23" creationId="{DF12AD7D-7813-4A78-8B1E-82BB78F0AB77}"/>
          </ac:grpSpMkLst>
        </pc:grpChg>
        <pc:grpChg chg="mod">
          <ac:chgData name="Rob Sewell" userId="c802df42025d5e1f" providerId="LiveId" clId="{6424B712-07A1-45E5-BA4C-7A51F562F2E1}" dt="2018-10-07T07:23:11.564" v="102" actId="1076"/>
          <ac:grpSpMkLst>
            <pc:docMk/>
            <pc:sldMk cId="1123954620" sldId="571"/>
            <ac:grpSpMk id="26" creationId="{8935BF02-7B16-46B2-940F-818CB143C08E}"/>
          </ac:grpSpMkLst>
        </pc:grpChg>
        <pc:grpChg chg="mod">
          <ac:chgData name="Rob Sewell" userId="c802df42025d5e1f" providerId="LiveId" clId="{6424B712-07A1-45E5-BA4C-7A51F562F2E1}" dt="2018-10-07T07:22:56.354" v="100" actId="1076"/>
          <ac:grpSpMkLst>
            <pc:docMk/>
            <pc:sldMk cId="1123954620" sldId="571"/>
            <ac:grpSpMk id="44" creationId="{362CE31A-64F2-4108-BF18-46B17CE6D402}"/>
          </ac:grpSpMkLst>
        </pc:grpChg>
        <pc:picChg chg="del mod">
          <ac:chgData name="Rob Sewell" userId="c802df42025d5e1f" providerId="LiveId" clId="{6424B712-07A1-45E5-BA4C-7A51F562F2E1}" dt="2018-10-07T07:21:48.623" v="87" actId="478"/>
          <ac:picMkLst>
            <pc:docMk/>
            <pc:sldMk cId="1123954620" sldId="571"/>
            <ac:picMk id="5" creationId="{2C2921B0-BFE5-4F3E-9A00-C6B01D7C5E83}"/>
          </ac:picMkLst>
        </pc:picChg>
        <pc:picChg chg="mod">
          <ac:chgData name="Rob Sewell" userId="c802df42025d5e1f" providerId="LiveId" clId="{6424B712-07A1-45E5-BA4C-7A51F562F2E1}" dt="2018-10-07T07:16:04.607" v="45" actId="14100"/>
          <ac:picMkLst>
            <pc:docMk/>
            <pc:sldMk cId="1123954620" sldId="571"/>
            <ac:picMk id="24" creationId="{146D41E1-76CB-4ECD-8274-ACC32F39DB87}"/>
          </ac:picMkLst>
        </pc:picChg>
        <pc:picChg chg="mod">
          <ac:chgData name="Rob Sewell" userId="c802df42025d5e1f" providerId="LiveId" clId="{6424B712-07A1-45E5-BA4C-7A51F562F2E1}" dt="2018-10-07T07:17:37.151" v="58" actId="14100"/>
          <ac:picMkLst>
            <pc:docMk/>
            <pc:sldMk cId="1123954620" sldId="571"/>
            <ac:picMk id="43" creationId="{FF9B9605-BBEF-44B2-A7D7-C3B3F4E503F3}"/>
          </ac:picMkLst>
        </pc:picChg>
        <pc:picChg chg="mod">
          <ac:chgData name="Rob Sewell" userId="c802df42025d5e1f" providerId="LiveId" clId="{6424B712-07A1-45E5-BA4C-7A51F562F2E1}" dt="2018-10-07T07:20:52.333" v="78" actId="1076"/>
          <ac:picMkLst>
            <pc:docMk/>
            <pc:sldMk cId="1123954620" sldId="571"/>
            <ac:picMk id="1026" creationId="{FC777C3D-4ACF-4CEE-869E-943258C30B03}"/>
          </ac:picMkLst>
        </pc:picChg>
      </pc:sldChg>
      <pc:sldChg chg="modTransition">
        <pc:chgData name="Rob Sewell" userId="c802df42025d5e1f" providerId="LiveId" clId="{6424B712-07A1-45E5-BA4C-7A51F562F2E1}" dt="2018-10-07T07:33:16.594" v="110"/>
        <pc:sldMkLst>
          <pc:docMk/>
          <pc:sldMk cId="3696103716" sldId="573"/>
        </pc:sldMkLst>
      </pc:sldChg>
      <pc:sldChg chg="addSp delSp modSp modTransition">
        <pc:chgData name="Rob Sewell" userId="c802df42025d5e1f" providerId="LiveId" clId="{6424B712-07A1-45E5-BA4C-7A51F562F2E1}" dt="2018-10-07T07:36:13.545" v="129" actId="1076"/>
        <pc:sldMkLst>
          <pc:docMk/>
          <pc:sldMk cId="1464053900" sldId="580"/>
        </pc:sldMkLst>
        <pc:picChg chg="add mod">
          <ac:chgData name="Rob Sewell" userId="c802df42025d5e1f" providerId="LiveId" clId="{6424B712-07A1-45E5-BA4C-7A51F562F2E1}" dt="2018-10-07T06:27:54.581" v="8" actId="1076"/>
          <ac:picMkLst>
            <pc:docMk/>
            <pc:sldMk cId="1464053900" sldId="580"/>
            <ac:picMk id="2" creationId="{A85E3D5D-3C0E-4024-B39A-DDFDFC8111D2}"/>
          </ac:picMkLst>
        </pc:picChg>
        <pc:picChg chg="add mod">
          <ac:chgData name="Rob Sewell" userId="c802df42025d5e1f" providerId="LiveId" clId="{6424B712-07A1-45E5-BA4C-7A51F562F2E1}" dt="2018-10-07T07:36:13.545" v="129" actId="1076"/>
          <ac:picMkLst>
            <pc:docMk/>
            <pc:sldMk cId="1464053900" sldId="580"/>
            <ac:picMk id="5" creationId="{4F657215-1C08-4E14-AFFA-A69C6CF6A3A5}"/>
          </ac:picMkLst>
        </pc:picChg>
        <pc:picChg chg="del">
          <ac:chgData name="Rob Sewell" userId="c802df42025d5e1f" providerId="LiveId" clId="{6424B712-07A1-45E5-BA4C-7A51F562F2E1}" dt="2018-10-07T06:27:38.122" v="6" actId="478"/>
          <ac:picMkLst>
            <pc:docMk/>
            <pc:sldMk cId="1464053900" sldId="580"/>
            <ac:picMk id="6" creationId="{AF77441B-831A-4CC8-9746-3095849B73CE}"/>
          </ac:picMkLst>
        </pc:picChg>
      </pc:sldChg>
      <pc:sldChg chg="addSp delSp modSp modTransition">
        <pc:chgData name="Rob Sewell" userId="c802df42025d5e1f" providerId="LiveId" clId="{6424B712-07A1-45E5-BA4C-7A51F562F2E1}" dt="2018-10-07T07:38:46.140" v="143" actId="1076"/>
        <pc:sldMkLst>
          <pc:docMk/>
          <pc:sldMk cId="2680760421" sldId="581"/>
        </pc:sldMkLst>
        <pc:spChg chg="add del mod">
          <ac:chgData name="Rob Sewell" userId="c802df42025d5e1f" providerId="LiveId" clId="{6424B712-07A1-45E5-BA4C-7A51F562F2E1}" dt="2018-10-07T07:37:04.450" v="133" actId="478"/>
          <ac:spMkLst>
            <pc:docMk/>
            <pc:sldMk cId="2680760421" sldId="581"/>
            <ac:spMk id="3" creationId="{5DA8BCC4-2EE2-4368-A460-D88FBD1196E9}"/>
          </ac:spMkLst>
        </pc:spChg>
        <pc:spChg chg="mod">
          <ac:chgData name="Rob Sewell" userId="c802df42025d5e1f" providerId="LiveId" clId="{6424B712-07A1-45E5-BA4C-7A51F562F2E1}" dt="2018-10-07T07:37:17.872" v="135" actId="1076"/>
          <ac:spMkLst>
            <pc:docMk/>
            <pc:sldMk cId="2680760421" sldId="581"/>
            <ac:spMk id="5" creationId="{3F3A3D0D-DFFD-4D69-96E4-A6198A5BE479}"/>
          </ac:spMkLst>
        </pc:spChg>
        <pc:spChg chg="add">
          <ac:chgData name="Rob Sewell" userId="c802df42025d5e1f" providerId="LiveId" clId="{6424B712-07A1-45E5-BA4C-7A51F562F2E1}" dt="2018-10-07T07:37:06.972" v="134"/>
          <ac:spMkLst>
            <pc:docMk/>
            <pc:sldMk cId="2680760421" sldId="581"/>
            <ac:spMk id="6" creationId="{7BDCBBEA-AE63-4FBD-A155-CED7B600FD34}"/>
          </ac:spMkLst>
        </pc:spChg>
        <pc:spChg chg="del">
          <ac:chgData name="Rob Sewell" userId="c802df42025d5e1f" providerId="LiveId" clId="{6424B712-07A1-45E5-BA4C-7A51F562F2E1}" dt="2018-10-07T07:37:01.159" v="132" actId="478"/>
          <ac:spMkLst>
            <pc:docMk/>
            <pc:sldMk cId="2680760421" sldId="581"/>
            <ac:spMk id="8" creationId="{6C223FD1-1F2D-4F6E-8E10-9597F9712766}"/>
          </ac:spMkLst>
        </pc:spChg>
        <pc:picChg chg="add mod">
          <ac:chgData name="Rob Sewell" userId="c802df42025d5e1f" providerId="LiveId" clId="{6424B712-07A1-45E5-BA4C-7A51F562F2E1}" dt="2018-10-07T07:38:46.140" v="143" actId="1076"/>
          <ac:picMkLst>
            <pc:docMk/>
            <pc:sldMk cId="2680760421" sldId="581"/>
            <ac:picMk id="7" creationId="{6B4A8A23-455D-4052-895F-47F0EC0FAB31}"/>
          </ac:picMkLst>
        </pc:picChg>
      </pc:sldChg>
      <pc:sldChg chg="modTransition">
        <pc:chgData name="Rob Sewell" userId="c802df42025d5e1f" providerId="LiveId" clId="{6424B712-07A1-45E5-BA4C-7A51F562F2E1}" dt="2018-10-07T07:45:01.464" v="149"/>
        <pc:sldMkLst>
          <pc:docMk/>
          <pc:sldMk cId="2788760505" sldId="582"/>
        </pc:sldMkLst>
      </pc:sldChg>
      <pc:sldChg chg="addSp modSp modTransition">
        <pc:chgData name="Rob Sewell" userId="c802df42025d5e1f" providerId="LiveId" clId="{6424B712-07A1-45E5-BA4C-7A51F562F2E1}" dt="2018-10-07T07:45:34.517" v="154" actId="1076"/>
        <pc:sldMkLst>
          <pc:docMk/>
          <pc:sldMk cId="883736467" sldId="583"/>
        </pc:sldMkLst>
        <pc:picChg chg="add mod">
          <ac:chgData name="Rob Sewell" userId="c802df42025d5e1f" providerId="LiveId" clId="{6424B712-07A1-45E5-BA4C-7A51F562F2E1}" dt="2018-10-07T07:45:34.517" v="154" actId="1076"/>
          <ac:picMkLst>
            <pc:docMk/>
            <pc:sldMk cId="883736467" sldId="583"/>
            <ac:picMk id="4" creationId="{CB1C2E08-4D34-48F7-BD5D-16FFF1E69949}"/>
          </ac:picMkLst>
        </pc:picChg>
      </pc:sldChg>
      <pc:sldChg chg="addSp delSp modSp modTransition">
        <pc:chgData name="Rob Sewell" userId="c802df42025d5e1f" providerId="LiveId" clId="{6424B712-07A1-45E5-BA4C-7A51F562F2E1}" dt="2018-10-07T07:46:16.712" v="159" actId="1076"/>
        <pc:sldMkLst>
          <pc:docMk/>
          <pc:sldMk cId="3764912576" sldId="584"/>
        </pc:sldMkLst>
        <pc:spChg chg="add mod">
          <ac:chgData name="Rob Sewell" userId="c802df42025d5e1f" providerId="LiveId" clId="{6424B712-07A1-45E5-BA4C-7A51F562F2E1}" dt="2018-10-07T07:46:02.379" v="157" actId="1076"/>
          <ac:spMkLst>
            <pc:docMk/>
            <pc:sldMk cId="3764912576" sldId="584"/>
            <ac:spMk id="5" creationId="{B14E8FD3-21BB-4151-B641-A73DE3F8EBA3}"/>
          </ac:spMkLst>
        </pc:spChg>
        <pc:spChg chg="add mod">
          <ac:chgData name="Rob Sewell" userId="c802df42025d5e1f" providerId="LiveId" clId="{6424B712-07A1-45E5-BA4C-7A51F562F2E1}" dt="2018-10-07T07:46:16.712" v="159" actId="1076"/>
          <ac:spMkLst>
            <pc:docMk/>
            <pc:sldMk cId="3764912576" sldId="584"/>
            <ac:spMk id="6" creationId="{0AE99F4C-3FB4-43C7-B643-3BD8F7FA8656}"/>
          </ac:spMkLst>
        </pc:spChg>
        <pc:picChg chg="del">
          <ac:chgData name="Rob Sewell" userId="c802df42025d5e1f" providerId="LiveId" clId="{6424B712-07A1-45E5-BA4C-7A51F562F2E1}" dt="2018-10-07T06:59:15.830" v="31" actId="478"/>
          <ac:picMkLst>
            <pc:docMk/>
            <pc:sldMk cId="3764912576" sldId="584"/>
            <ac:picMk id="2" creationId="{E7968B35-2E48-4D58-8E54-9F34C46D44DD}"/>
          </ac:picMkLst>
        </pc:picChg>
        <pc:picChg chg="add mod">
          <ac:chgData name="Rob Sewell" userId="c802df42025d5e1f" providerId="LiveId" clId="{6424B712-07A1-45E5-BA4C-7A51F562F2E1}" dt="2018-10-07T06:59:50.558" v="36" actId="1076"/>
          <ac:picMkLst>
            <pc:docMk/>
            <pc:sldMk cId="3764912576" sldId="584"/>
            <ac:picMk id="3" creationId="{F0E9F11F-D255-4D00-BCB5-1402E5C3D0FC}"/>
          </ac:picMkLst>
        </pc:picChg>
      </pc:sldChg>
      <pc:sldChg chg="addSp modSp modTransition">
        <pc:chgData name="Rob Sewell" userId="c802df42025d5e1f" providerId="LiveId" clId="{6424B712-07A1-45E5-BA4C-7A51F562F2E1}" dt="2018-10-07T07:46:36.805" v="162" actId="1076"/>
        <pc:sldMkLst>
          <pc:docMk/>
          <pc:sldMk cId="3981896108" sldId="585"/>
        </pc:sldMkLst>
        <pc:picChg chg="add mod">
          <ac:chgData name="Rob Sewell" userId="c802df42025d5e1f" providerId="LiveId" clId="{6424B712-07A1-45E5-BA4C-7A51F562F2E1}" dt="2018-10-07T07:46:36.805" v="162" actId="1076"/>
          <ac:picMkLst>
            <pc:docMk/>
            <pc:sldMk cId="3981896108" sldId="585"/>
            <ac:picMk id="6" creationId="{D681FE64-C288-40D9-9939-54EBE424B38A}"/>
          </ac:picMkLst>
        </pc:picChg>
      </pc:sldChg>
      <pc:sldChg chg="addSp delSp modSp modTransition">
        <pc:chgData name="Rob Sewell" userId="c802df42025d5e1f" providerId="LiveId" clId="{6424B712-07A1-45E5-BA4C-7A51F562F2E1}" dt="2018-10-07T07:46:40.037" v="163"/>
        <pc:sldMkLst>
          <pc:docMk/>
          <pc:sldMk cId="2588833411" sldId="587"/>
        </pc:sldMkLst>
        <pc:picChg chg="add mod">
          <ac:chgData name="Rob Sewell" userId="c802df42025d5e1f" providerId="LiveId" clId="{6424B712-07A1-45E5-BA4C-7A51F562F2E1}" dt="2018-10-07T07:01:04.502" v="42" actId="1076"/>
          <ac:picMkLst>
            <pc:docMk/>
            <pc:sldMk cId="2588833411" sldId="587"/>
            <ac:picMk id="2" creationId="{7B463D78-D4BD-4130-8F87-C8C88CFAB1B3}"/>
          </ac:picMkLst>
        </pc:picChg>
        <pc:picChg chg="del">
          <ac:chgData name="Rob Sewell" userId="c802df42025d5e1f" providerId="LiveId" clId="{6424B712-07A1-45E5-BA4C-7A51F562F2E1}" dt="2018-10-07T07:00:48.267" v="37" actId="478"/>
          <ac:picMkLst>
            <pc:docMk/>
            <pc:sldMk cId="2588833411" sldId="587"/>
            <ac:picMk id="3" creationId="{8F9B72A4-4F8C-46F9-8404-B8D89D829A78}"/>
          </ac:picMkLst>
        </pc:picChg>
      </pc:sldChg>
      <pc:sldChg chg="modTransition">
        <pc:chgData name="Rob Sewell" userId="c802df42025d5e1f" providerId="LiveId" clId="{6424B712-07A1-45E5-BA4C-7A51F562F2E1}" dt="2018-10-07T07:47:40.601" v="174"/>
        <pc:sldMkLst>
          <pc:docMk/>
          <pc:sldMk cId="3726103297" sldId="588"/>
        </pc:sldMkLst>
      </pc:sldChg>
      <pc:sldChg chg="del">
        <pc:chgData name="Rob Sewell" userId="c802df42025d5e1f" providerId="LiveId" clId="{6424B712-07A1-45E5-BA4C-7A51F562F2E1}" dt="2018-10-07T07:28:51.465" v="104" actId="2696"/>
        <pc:sldMkLst>
          <pc:docMk/>
          <pc:sldMk cId="1515512664" sldId="589"/>
        </pc:sldMkLst>
      </pc:sldChg>
      <pc:sldChg chg="modTransition">
        <pc:chgData name="Rob Sewell" userId="c802df42025d5e1f" providerId="LiveId" clId="{6424B712-07A1-45E5-BA4C-7A51F562F2E1}" dt="2018-10-07T07:48:08.298" v="178"/>
        <pc:sldMkLst>
          <pc:docMk/>
          <pc:sldMk cId="4116274468" sldId="590"/>
        </pc:sldMkLst>
      </pc:sldChg>
      <pc:sldChg chg="addSp delSp modSp add modTransition">
        <pc:chgData name="Rob Sewell" userId="c802df42025d5e1f" providerId="LiveId" clId="{6424B712-07A1-45E5-BA4C-7A51F562F2E1}" dt="2018-10-07T07:36:17.834" v="130"/>
        <pc:sldMkLst>
          <pc:docMk/>
          <pc:sldMk cId="1802012695" sldId="591"/>
        </pc:sldMkLst>
        <pc:picChg chg="add del">
          <ac:chgData name="Rob Sewell" userId="c802df42025d5e1f" providerId="LiveId" clId="{6424B712-07A1-45E5-BA4C-7A51F562F2E1}" dt="2018-10-07T06:25:45.401" v="3" actId="478"/>
          <ac:picMkLst>
            <pc:docMk/>
            <pc:sldMk cId="1802012695" sldId="591"/>
            <ac:picMk id="2" creationId="{E4F2D9D9-AE62-4A52-B66D-8B70D2EE6592}"/>
          </ac:picMkLst>
        </pc:picChg>
        <pc:picChg chg="add mod">
          <ac:chgData name="Rob Sewell" userId="c802df42025d5e1f" providerId="LiveId" clId="{6424B712-07A1-45E5-BA4C-7A51F562F2E1}" dt="2018-10-07T06:26:04.318" v="5" actId="1076"/>
          <ac:picMkLst>
            <pc:docMk/>
            <pc:sldMk cId="1802012695" sldId="591"/>
            <ac:picMk id="3" creationId="{6C1B71A6-2C5A-4BB2-8424-FC1D11502257}"/>
          </ac:picMkLst>
        </pc:picChg>
        <pc:picChg chg="del">
          <ac:chgData name="Rob Sewell" userId="c802df42025d5e1f" providerId="LiveId" clId="{6424B712-07A1-45E5-BA4C-7A51F562F2E1}" dt="2018-10-07T06:24:31.895" v="1" actId="478"/>
          <ac:picMkLst>
            <pc:docMk/>
            <pc:sldMk cId="1802012695" sldId="591"/>
            <ac:picMk id="6" creationId="{AF77441B-831A-4CC8-9746-3095849B73CE}"/>
          </ac:picMkLst>
        </pc:picChg>
      </pc:sldChg>
      <pc:sldChg chg="addSp delSp modSp add modTransition">
        <pc:chgData name="Rob Sewell" userId="c802df42025d5e1f" providerId="LiveId" clId="{6424B712-07A1-45E5-BA4C-7A51F562F2E1}" dt="2018-10-07T07:44:45.249" v="148"/>
        <pc:sldMkLst>
          <pc:docMk/>
          <pc:sldMk cId="3068276895" sldId="592"/>
        </pc:sldMkLst>
        <pc:picChg chg="add del mod">
          <ac:chgData name="Rob Sewell" userId="c802df42025d5e1f" providerId="LiveId" clId="{6424B712-07A1-45E5-BA4C-7A51F562F2E1}" dt="2018-10-07T06:43:58.007" v="25" actId="478"/>
          <ac:picMkLst>
            <pc:docMk/>
            <pc:sldMk cId="3068276895" sldId="592"/>
            <ac:picMk id="2" creationId="{0A2DA913-C2AE-47FA-990F-35568705B0A6}"/>
          </ac:picMkLst>
        </pc:picChg>
        <pc:picChg chg="del">
          <ac:chgData name="Rob Sewell" userId="c802df42025d5e1f" providerId="LiveId" clId="{6424B712-07A1-45E5-BA4C-7A51F562F2E1}" dt="2018-10-07T06:43:03.340" v="14" actId="478"/>
          <ac:picMkLst>
            <pc:docMk/>
            <pc:sldMk cId="3068276895" sldId="592"/>
            <ac:picMk id="3" creationId="{443D4597-443A-4A9B-AD0C-6869C5D6B00A}"/>
          </ac:picMkLst>
        </pc:picChg>
        <pc:picChg chg="add mod">
          <ac:chgData name="Rob Sewell" userId="c802df42025d5e1f" providerId="LiveId" clId="{6424B712-07A1-45E5-BA4C-7A51F562F2E1}" dt="2018-10-07T06:44:13.817" v="28" actId="1076"/>
          <ac:picMkLst>
            <pc:docMk/>
            <pc:sldMk cId="3068276895" sldId="592"/>
            <ac:picMk id="4" creationId="{E31E5219-411C-4D1C-868D-B62E6673508B}"/>
          </ac:picMkLst>
        </pc:picChg>
      </pc:sldChg>
      <pc:sldChg chg="addSp delSp modSp add">
        <pc:chgData name="Rob Sewell" userId="c802df42025d5e1f" providerId="LiveId" clId="{6424B712-07A1-45E5-BA4C-7A51F562F2E1}" dt="2018-10-07T16:26:50.931" v="391" actId="1076"/>
        <pc:sldMkLst>
          <pc:docMk/>
          <pc:sldMk cId="1532423907" sldId="593"/>
        </pc:sldMkLst>
        <pc:spChg chg="add del mod">
          <ac:chgData name="Rob Sewell" userId="c802df42025d5e1f" providerId="LiveId" clId="{6424B712-07A1-45E5-BA4C-7A51F562F2E1}" dt="2018-10-07T16:21:21.907" v="270"/>
          <ac:spMkLst>
            <pc:docMk/>
            <pc:sldMk cId="1532423907" sldId="593"/>
            <ac:spMk id="2" creationId="{AFBDCB3E-FB83-4AE2-9A2A-C6E746A91853}"/>
          </ac:spMkLst>
        </pc:spChg>
        <pc:spChg chg="mod">
          <ac:chgData name="Rob Sewell" userId="c802df42025d5e1f" providerId="LiveId" clId="{6424B712-07A1-45E5-BA4C-7A51F562F2E1}" dt="2018-10-07T16:21:08.763" v="267" actId="1076"/>
          <ac:spMkLst>
            <pc:docMk/>
            <pc:sldMk cId="1532423907" sldId="593"/>
            <ac:spMk id="6" creationId="{3C1612CC-7570-4CA5-9FBC-64A07D622251}"/>
          </ac:spMkLst>
        </pc:spChg>
        <pc:spChg chg="add mod">
          <ac:chgData name="Rob Sewell" userId="c802df42025d5e1f" providerId="LiveId" clId="{6424B712-07A1-45E5-BA4C-7A51F562F2E1}" dt="2018-10-07T16:26:49.101" v="390" actId="1076"/>
          <ac:spMkLst>
            <pc:docMk/>
            <pc:sldMk cId="1532423907" sldId="593"/>
            <ac:spMk id="7" creationId="{F117941B-395E-4AC9-97D7-9EBCE6DD0F60}"/>
          </ac:spMkLst>
        </pc:spChg>
        <pc:picChg chg="add del">
          <ac:chgData name="Rob Sewell" userId="c802df42025d5e1f" providerId="LiveId" clId="{6424B712-07A1-45E5-BA4C-7A51F562F2E1}" dt="2018-10-07T16:21:29.608" v="272"/>
          <ac:picMkLst>
            <pc:docMk/>
            <pc:sldMk cId="1532423907" sldId="593"/>
            <ac:picMk id="3" creationId="{BA2B40EC-E63E-4A65-AA24-09F36706D81F}"/>
          </ac:picMkLst>
        </pc:picChg>
        <pc:picChg chg="del">
          <ac:chgData name="Rob Sewell" userId="c802df42025d5e1f" providerId="LiveId" clId="{6424B712-07A1-45E5-BA4C-7A51F562F2E1}" dt="2018-10-07T16:20:33.571" v="242" actId="478"/>
          <ac:picMkLst>
            <pc:docMk/>
            <pc:sldMk cId="1532423907" sldId="593"/>
            <ac:picMk id="4" creationId="{89FD959A-636B-4929-B7FF-731D6AE3DC52}"/>
          </ac:picMkLst>
        </pc:picChg>
        <pc:picChg chg="add mod">
          <ac:chgData name="Rob Sewell" userId="c802df42025d5e1f" providerId="LiveId" clId="{6424B712-07A1-45E5-BA4C-7A51F562F2E1}" dt="2018-10-07T16:26:50.931" v="391" actId="1076"/>
          <ac:picMkLst>
            <pc:docMk/>
            <pc:sldMk cId="1532423907" sldId="593"/>
            <ac:picMk id="5" creationId="{7BF0A78B-69D3-4060-B280-ECB0835CD96F}"/>
          </ac:picMkLst>
        </pc:picChg>
      </pc:sldChg>
    </pc:docChg>
  </pc:docChgLst>
  <pc:docChgLst>
    <pc:chgData name="Rob Sewell" userId="c802df42025d5e1f" providerId="LiveId" clId="{D3EE81B4-8C67-4A10-9281-22D463B60386}"/>
    <pc:docChg chg="custSel addSld modSld">
      <pc:chgData name="Rob Sewell" userId="c802df42025d5e1f" providerId="LiveId" clId="{D3EE81B4-8C67-4A10-9281-22D463B60386}" dt="2018-10-02T11:16:28.473" v="80" actId="20577"/>
      <pc:docMkLst>
        <pc:docMk/>
      </pc:docMkLst>
      <pc:sldChg chg="modSp add">
        <pc:chgData name="Rob Sewell" userId="c802df42025d5e1f" providerId="LiveId" clId="{D3EE81B4-8C67-4A10-9281-22D463B60386}" dt="2018-10-02T11:16:28.473" v="80" actId="20577"/>
        <pc:sldMkLst>
          <pc:docMk/>
          <pc:sldMk cId="3726103297" sldId="588"/>
        </pc:sldMkLst>
        <pc:spChg chg="mod">
          <ac:chgData name="Rob Sewell" userId="c802df42025d5e1f" providerId="LiveId" clId="{D3EE81B4-8C67-4A10-9281-22D463B60386}" dt="2018-10-02T11:16:28.473" v="80" actId="20577"/>
          <ac:spMkLst>
            <pc:docMk/>
            <pc:sldMk cId="3726103297" sldId="588"/>
            <ac:spMk id="2" creationId="{00000000-0000-0000-0000-000000000000}"/>
          </ac:spMkLst>
        </pc:spChg>
      </pc:sldChg>
    </pc:docChg>
  </pc:docChgLst>
  <pc:docChgLst>
    <pc:chgData name="Rob Sewell" userId="c802df42025d5e1f" providerId="LiveId" clId="{A14EEB13-2012-4996-B0C9-46DD5A1CAFB4}"/>
    <pc:docChg chg="undo custSel delSld modSld delMainMaster">
      <pc:chgData name="Rob Sewell" userId="c802df42025d5e1f" providerId="LiveId" clId="{A14EEB13-2012-4996-B0C9-46DD5A1CAFB4}" dt="2018-09-14T07:33:00.168" v="40" actId="478"/>
      <pc:docMkLst>
        <pc:docMk/>
      </pc:docMkLst>
      <pc:sldChg chg="addSp modSp modTransition">
        <pc:chgData name="Rob Sewell" userId="c802df42025d5e1f" providerId="LiveId" clId="{A14EEB13-2012-4996-B0C9-46DD5A1CAFB4}" dt="2018-09-11T20:27:23.683" v="21"/>
        <pc:sldMkLst>
          <pc:docMk/>
          <pc:sldMk cId="4098428997" sldId="495"/>
        </pc:sldMkLst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3" creationId="{CC0AE581-4135-4060-B7DD-81443C9C9B9A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5" creationId="{2D405BEA-E865-4F20-A151-AFD344E88671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6" creationId="{1D2C6363-B8A5-42ED-AB74-5EF30D4E149B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7" creationId="{F34C84BF-5F0F-4426-B539-2A79BB88BEBE}"/>
          </ac:spMkLst>
        </pc:spChg>
        <pc:graphicFrameChg chg="add mod">
          <ac:chgData name="Rob Sewell" userId="c802df42025d5e1f" providerId="LiveId" clId="{A14EEB13-2012-4996-B0C9-46DD5A1CAFB4}" dt="2018-09-11T20:27:03.073" v="19" actId="1076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1" creationId="{03C4C173-42CF-4877-90CA-73D7681184A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4" creationId="{84FE6C13-DB32-40AC-80D5-4552360C0094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8" creationId="{63EAC6FE-9C18-49C0-868B-A889444C239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9" creationId="{254F4795-9A91-42DC-88BF-BD52FA6FA47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0" creationId="{FE247A33-9EE1-4BC8-9482-F88E7E6B95F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1" creationId="{A187E394-65CC-4D8D-8696-D27318B1F15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2" creationId="{45D515B3-24AC-41D9-AF4E-D1D29AD2F597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3" creationId="{F5687454-130C-4E89-9917-DC1A308702E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4" creationId="{14302F55-20D5-439D-84C9-08D3160A1C29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5" creationId="{91C78008-C3CB-438D-A199-007FC3197935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6" creationId="{3B5BA038-F419-4440-BCC1-97F22D25D34C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7" creationId="{E129D5D3-14DE-4198-9ED6-A970248D19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1690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628729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403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148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206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01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4182145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34727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780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4573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7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Download the </a:t>
            </a:r>
            <a:r>
              <a:rPr lang="en-US" sz="1867" b="1" dirty="0" err="1">
                <a:solidFill>
                  <a:schemeClr val="tx1"/>
                </a:solidFill>
              </a:rPr>
              <a:t>GuideBook</a:t>
            </a:r>
            <a:r>
              <a:rPr lang="en-US" sz="1867" b="1" dirty="0">
                <a:solidFill>
                  <a:schemeClr val="tx1"/>
                </a:solidFill>
              </a:rPr>
              <a:t> App </a:t>
            </a:r>
            <a:r>
              <a:rPr lang="en-US" sz="1867" dirty="0">
                <a:solidFill>
                  <a:schemeClr val="tx1"/>
                </a:solidFill>
              </a:rPr>
              <a:t>and search: PASS </a:t>
            </a:r>
            <a:r>
              <a:rPr lang="en-US" sz="1867">
                <a:solidFill>
                  <a:schemeClr val="tx1"/>
                </a:solidFill>
              </a:rPr>
              <a:t>Summit 2018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Follow the QR code link </a:t>
            </a:r>
            <a:r>
              <a:rPr lang="en-US" sz="1867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Go to </a:t>
            </a:r>
            <a:r>
              <a:rPr lang="en-US" sz="1867" b="1" dirty="0" err="1">
                <a:solidFill>
                  <a:schemeClr val="tx1"/>
                </a:solidFill>
              </a:rPr>
              <a:t>passSummit.com</a:t>
            </a:r>
            <a:endParaRPr lang="en-US" sz="1867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197051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78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9196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53586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77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3368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302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023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0073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038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914478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142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8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8844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7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Download the </a:t>
            </a:r>
            <a:r>
              <a:rPr lang="en-US" sz="1867" b="1" dirty="0" err="1">
                <a:solidFill>
                  <a:schemeClr val="tx1"/>
                </a:solidFill>
              </a:rPr>
              <a:t>GuideBook</a:t>
            </a:r>
            <a:r>
              <a:rPr lang="en-US" sz="1867" b="1" dirty="0">
                <a:solidFill>
                  <a:schemeClr val="tx1"/>
                </a:solidFill>
              </a:rPr>
              <a:t> App </a:t>
            </a:r>
            <a:r>
              <a:rPr lang="en-US" sz="1867" dirty="0">
                <a:solidFill>
                  <a:schemeClr val="tx1"/>
                </a:solidFill>
              </a:rPr>
              <a:t>and search: PASS </a:t>
            </a:r>
            <a:r>
              <a:rPr lang="en-US" sz="1867">
                <a:solidFill>
                  <a:schemeClr val="tx1"/>
                </a:solidFill>
              </a:rPr>
              <a:t>Summit 2018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Follow the QR code link </a:t>
            </a:r>
            <a:r>
              <a:rPr lang="en-US" sz="1867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b="1" dirty="0">
                <a:solidFill>
                  <a:schemeClr val="tx1"/>
                </a:solidFill>
              </a:rPr>
              <a:t>Go to </a:t>
            </a:r>
            <a:r>
              <a:rPr lang="en-US" sz="1867" b="1" dirty="0" err="1">
                <a:solidFill>
                  <a:schemeClr val="tx1"/>
                </a:solidFill>
              </a:rPr>
              <a:t>passSummit.com</a:t>
            </a:r>
            <a:endParaRPr lang="en-US" sz="1867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7683137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53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131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1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8"/>
            <a:ext cx="6028267" cy="573617"/>
          </a:xfrm>
        </p:spPr>
        <p:txBody>
          <a:bodyPr/>
          <a:lstStyle>
            <a:lvl1pPr marL="0" indent="0" algn="l" defTabSz="6094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8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5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1952431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2"/>
            <a:ext cx="868946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8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6803896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8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9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9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9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6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6"/>
            <a:ext cx="156802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6"/>
            <a:ext cx="156802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6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500"/>
            <a:ext cx="172302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30"/>
            <a:ext cx="1757346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2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1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3404" algn="l"/>
              </a:tabLst>
            </a:pPr>
            <a:r>
              <a:rPr lang="en-US" sz="5332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5" y="3956173"/>
            <a:ext cx="3254622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573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636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3810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7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1" y="1338318"/>
            <a:ext cx="5927546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5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5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26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90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5"/>
            <a:ext cx="4330700" cy="540913"/>
          </a:xfrm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6"/>
            <a:ext cx="1159933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/</a:t>
            </a:r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8" y="5158385"/>
            <a:ext cx="1380210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2"/>
            <a:ext cx="1159933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4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93177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7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444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6"/>
            <a:ext cx="1101513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5"/>
            <a:ext cx="1101513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4"/>
            <a:ext cx="1101513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5"/>
            <a:ext cx="11015134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32535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4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4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0932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3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3075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0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91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9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814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4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7" y="4505743"/>
            <a:ext cx="5150377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60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3404" algn="l"/>
                </a:tabLst>
              </a:pPr>
              <a:r>
                <a:rPr lang="en-US" sz="5332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6"/>
            <a:ext cx="3673323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6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8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8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8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3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8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7" tIns="25387" rIns="25387" bIns="25387" anchor="ctr"/>
          <a:lstStyle/>
          <a:p>
            <a:pPr defTabSz="3046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2"/>
            <a:ext cx="6438570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905979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1354809"/>
            <a:ext cx="5927546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email@company.com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5"/>
            <a:ext cx="6711949" cy="58210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7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3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0" y="2485517"/>
            <a:ext cx="5927546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2"/>
            <a:ext cx="6711949" cy="58210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8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4" y="4618970"/>
            <a:ext cx="1956984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70"/>
            <a:ext cx="2707581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589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5399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56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503">
              <a:defRPr/>
            </a:lvl2pPr>
            <a:lvl3pPr marL="777046">
              <a:defRPr/>
            </a:lvl3pPr>
            <a:lvl4pPr marL="1005589">
              <a:defRPr/>
            </a:lvl4pPr>
            <a:lvl5pPr marL="1234131">
              <a:defRPr/>
            </a:lvl5pPr>
            <a:lvl6pPr marL="1462674">
              <a:defRPr baseline="0"/>
            </a:lvl6pPr>
            <a:lvl7pPr marL="1691217">
              <a:defRPr baseline="0"/>
            </a:lvl7pPr>
            <a:lvl8pPr marL="1919760">
              <a:defRPr baseline="0"/>
            </a:lvl8pPr>
            <a:lvl9pPr marL="2148303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1" y="1905000"/>
            <a:ext cx="4420750" cy="42672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 baseline="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4399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4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6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1" y="2819402"/>
            <a:ext cx="4417702" cy="3352801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327">
              <a:defRPr sz="1600"/>
            </a:lvl6pPr>
            <a:lvl7pPr marL="1956327">
              <a:defRPr sz="1600" baseline="0"/>
            </a:lvl7pPr>
            <a:lvl8pPr marL="1956327">
              <a:defRPr sz="1600" baseline="0"/>
            </a:lvl8pPr>
            <a:lvl9pPr marL="1956327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9" b="0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2"/>
            <a:ext cx="4417702" cy="3352801"/>
          </a:xfrm>
        </p:spPr>
        <p:txBody>
          <a:bodyPr/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327">
              <a:defRPr sz="1600"/>
            </a:lvl5pPr>
            <a:lvl6pPr marL="1956327">
              <a:defRPr sz="1600"/>
            </a:lvl6pPr>
            <a:lvl7pPr marL="1956327">
              <a:defRPr sz="1600"/>
            </a:lvl7pPr>
            <a:lvl8pPr marL="1956327">
              <a:defRPr sz="1600"/>
            </a:lvl8pPr>
            <a:lvl9pPr marL="1956327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3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 anchor="b">
            <a:noAutofit/>
          </a:bodyPr>
          <a:lstStyle>
            <a:lvl1pPr algn="l">
              <a:defRPr sz="3199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8" cy="4038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90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2" y="274638"/>
            <a:ext cx="9146380" cy="1020763"/>
          </a:xfrm>
        </p:spPr>
        <p:txBody>
          <a:bodyPr anchor="b">
            <a:noAutofit/>
          </a:bodyPr>
          <a:lstStyle>
            <a:lvl1pPr algn="l">
              <a:defRPr sz="3199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8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9"/>
            </a:lvl1pPr>
            <a:lvl2pPr marL="457086" indent="0">
              <a:buNone/>
              <a:defRPr sz="2799"/>
            </a:lvl2pPr>
            <a:lvl3pPr marL="914171" indent="0">
              <a:buNone/>
              <a:defRPr sz="2399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89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895"/>
            <a:endParaRPr lang="en-GB" sz="2399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895"/>
            <a:fld id="{9AFE8FB1-0A7A-443E-AAF7-31D4FA1AA312}" type="datetimeFigureOut">
              <a:rPr lang="en-US" sz="2399" smtClean="0">
                <a:solidFill>
                  <a:srgbClr val="000000"/>
                </a:solidFill>
              </a:rPr>
              <a:pPr defTabSz="1218895"/>
              <a:t>10/7/2018</a:t>
            </a:fld>
            <a:endParaRPr lang="en-US" sz="2399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25BA54BD-C84D-46CE-8B72-31BFB26ABA43}" type="slidenum">
              <a:rPr lang="en-GB" sz="2399" smtClean="0">
                <a:solidFill>
                  <a:srgbClr val="000000"/>
                </a:solidFill>
              </a:rPr>
              <a:pPr defTabSz="1218895"/>
              <a:t>‹#›</a:t>
            </a:fld>
            <a:endParaRPr lang="en-GB" sz="23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6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4536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6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1195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371" y="1314315"/>
            <a:ext cx="10989733" cy="3891476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9741" y="6217921"/>
            <a:ext cx="138208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5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5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0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70"/>
            <a:ext cx="11306754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7"/>
            <a:ext cx="1130675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5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dbachecks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Sewell, Sewells Consulting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108" y="3274739"/>
            <a:ext cx="11116524" cy="1289540"/>
          </a:xfrm>
        </p:spPr>
        <p:txBody>
          <a:bodyPr/>
          <a:lstStyle/>
          <a:p>
            <a:r>
              <a:rPr lang="en-GB" dirty="0"/>
              <a:t>Reliable, Repeatable, Configurable &amp; Automated Validation 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16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40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40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40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3905" y="305262"/>
            <a:ext cx="5302100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299" y="2126209"/>
            <a:ext cx="7524836" cy="223209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1412776"/>
            <a:ext cx="9146380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E7DF-02F0-446B-9185-9FC1A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904" y="746532"/>
            <a:ext cx="11231665" cy="43928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925DA7-D12E-419B-BDB5-C1EC23BF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012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3053897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CBBEA-AE63-4FBD-A155-CED7B600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A8A23-455D-4052-895F-47F0EC0F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744" y="980728"/>
            <a:ext cx="9217304" cy="447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412776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76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17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7" y="1038271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5E38CCE1-E58E-49D4-9CA9-01E19F77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848" y="816926"/>
            <a:ext cx="9402877" cy="52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165847"/>
            <a:ext cx="9402877" cy="52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54" y="476672"/>
            <a:ext cx="6228692" cy="765771"/>
          </a:xfrm>
        </p:spPr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–Name </a:t>
            </a:r>
            <a:r>
              <a:rPr lang="en-GB" sz="2000" dirty="0" err="1">
                <a:latin typeface="Lucida Console" panose="020B0609040504020204" pitchFamily="49" charset="0"/>
              </a:rPr>
              <a:t>app.checkrepos</a:t>
            </a:r>
            <a:r>
              <a:rPr lang="en-GB" sz="2000" dirty="0">
                <a:latin typeface="Lucida Console" panose="020B0609040504020204" pitchFamily="49" charset="0"/>
              </a:rPr>
              <a:t> –Value ‘Path To </a:t>
            </a:r>
            <a:r>
              <a:rPr lang="en-GB" sz="2000" dirty="0" err="1">
                <a:latin typeface="Lucida Console" panose="020B0609040504020204" pitchFamily="49" charset="0"/>
              </a:rPr>
              <a:t>PesterTests</a:t>
            </a:r>
            <a:r>
              <a:rPr lang="en-GB" sz="2000" dirty="0">
                <a:latin typeface="Lucida Console" panose="020B0609040504020204" pitchFamily="49" charset="0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2423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667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479376" y="2005234"/>
            <a:ext cx="5217438" cy="1428392"/>
            <a:chOff x="104210" y="5480224"/>
            <a:chExt cx="1732294" cy="534819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92345" cy="534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67" y="5584716"/>
              <a:ext cx="1291037" cy="24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3200" dirty="0"/>
                <a:t>@sqldbawithbeard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7248128" y="4365002"/>
            <a:ext cx="4669492" cy="1507673"/>
            <a:chOff x="1978579" y="5487854"/>
            <a:chExt cx="1714247" cy="55111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729" y="5617115"/>
              <a:ext cx="1287097" cy="227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3200" u="sng" dirty="0" err="1"/>
                <a:t>robsewellsqldba</a:t>
              </a:r>
              <a:endParaRPr lang="en-CA" sz="3200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583184" cy="55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6260300" y="2005234"/>
            <a:ext cx="5931700" cy="1354873"/>
            <a:chOff x="6646631" y="5472586"/>
            <a:chExt cx="1805448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82850" y="5598894"/>
              <a:ext cx="1469229" cy="230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3200" dirty="0"/>
                <a:t>sqldbawith</a:t>
              </a:r>
              <a:r>
                <a:rPr lang="en-GB" sz="3200" dirty="0">
                  <a:solidFill>
                    <a:srgbClr val="FF0000"/>
                  </a:solidFill>
                </a:rPr>
                <a:t>A</a:t>
              </a:r>
              <a:r>
                <a:rPr lang="en-GB" sz="3200" dirty="0"/>
                <a:t>beard.com</a:t>
              </a:r>
              <a:endParaRPr lang="en-US" sz="32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803819" y="4826450"/>
            <a:ext cx="5421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3200" dirty="0"/>
              <a:t>mrrobsewell@outlook.com</a:t>
            </a:r>
            <a:endParaRPr lang="en-US" sz="32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1" y="4517802"/>
            <a:ext cx="1354873" cy="135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more from Rob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@sqldbawithbeard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rob@sewells-consulting.co.uk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0857" y="4637878"/>
            <a:ext cx="306132" cy="306132"/>
            <a:chOff x="5748554" y="5146675"/>
            <a:chExt cx="353832" cy="353832"/>
          </a:xfrm>
        </p:grpSpPr>
        <p:sp>
          <p:nvSpPr>
            <p:cNvPr id="12" name="Freeform 383"/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60600" y="4637898"/>
            <a:ext cx="306133" cy="306133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Freeform 77"/>
          <p:cNvSpPr>
            <a:spLocks noEditPoints="1"/>
          </p:cNvSpPr>
          <p:nvPr/>
        </p:nvSpPr>
        <p:spPr bwMode="auto">
          <a:xfrm>
            <a:off x="2944843" y="4744808"/>
            <a:ext cx="147000" cy="100869"/>
          </a:xfrm>
          <a:custGeom>
            <a:avLst/>
            <a:gdLst>
              <a:gd name="T0" fmla="*/ 638267519 w 216"/>
              <a:gd name="T1" fmla="*/ 0 h 149"/>
              <a:gd name="T2" fmla="*/ 27751602 w 216"/>
              <a:gd name="T3" fmla="*/ 0 h 149"/>
              <a:gd name="T4" fmla="*/ 0 w 216"/>
              <a:gd name="T5" fmla="*/ 27555164 h 149"/>
              <a:gd name="T6" fmla="*/ 0 w 216"/>
              <a:gd name="T7" fmla="*/ 428642686 h 149"/>
              <a:gd name="T8" fmla="*/ 27751602 w 216"/>
              <a:gd name="T9" fmla="*/ 456197851 h 149"/>
              <a:gd name="T10" fmla="*/ 638267519 w 216"/>
              <a:gd name="T11" fmla="*/ 456197851 h 149"/>
              <a:gd name="T12" fmla="*/ 666017365 w 216"/>
              <a:gd name="T13" fmla="*/ 428642686 h 149"/>
              <a:gd name="T14" fmla="*/ 666017365 w 216"/>
              <a:gd name="T15" fmla="*/ 27555164 h 149"/>
              <a:gd name="T16" fmla="*/ 638267519 w 216"/>
              <a:gd name="T17" fmla="*/ 0 h 149"/>
              <a:gd name="T18" fmla="*/ 434761628 w 216"/>
              <a:gd name="T19" fmla="*/ 244938678 h 149"/>
              <a:gd name="T20" fmla="*/ 616683135 w 216"/>
              <a:gd name="T21" fmla="*/ 382716247 h 149"/>
              <a:gd name="T22" fmla="*/ 619765866 w 216"/>
              <a:gd name="T23" fmla="*/ 401087522 h 149"/>
              <a:gd name="T24" fmla="*/ 604348700 w 216"/>
              <a:gd name="T25" fmla="*/ 407210115 h 149"/>
              <a:gd name="T26" fmla="*/ 410094513 w 216"/>
              <a:gd name="T27" fmla="*/ 269432546 h 149"/>
              <a:gd name="T28" fmla="*/ 403927296 w 216"/>
              <a:gd name="T29" fmla="*/ 269432546 h 149"/>
              <a:gd name="T30" fmla="*/ 345343118 w 216"/>
              <a:gd name="T31" fmla="*/ 315358985 h 149"/>
              <a:gd name="T32" fmla="*/ 333008682 w 216"/>
              <a:gd name="T33" fmla="*/ 318420281 h 149"/>
              <a:gd name="T34" fmla="*/ 320674247 w 216"/>
              <a:gd name="T35" fmla="*/ 315358985 h 149"/>
              <a:gd name="T36" fmla="*/ 259007338 w 216"/>
              <a:gd name="T37" fmla="*/ 266371249 h 149"/>
              <a:gd name="T38" fmla="*/ 255922851 w 216"/>
              <a:gd name="T39" fmla="*/ 266371249 h 149"/>
              <a:gd name="T40" fmla="*/ 61668665 w 216"/>
              <a:gd name="T41" fmla="*/ 407210115 h 149"/>
              <a:gd name="T42" fmla="*/ 43167011 w 216"/>
              <a:gd name="T43" fmla="*/ 401087522 h 149"/>
              <a:gd name="T44" fmla="*/ 46251499 w 216"/>
              <a:gd name="T45" fmla="*/ 382716247 h 149"/>
              <a:gd name="T46" fmla="*/ 231255737 w 216"/>
              <a:gd name="T47" fmla="*/ 247999974 h 149"/>
              <a:gd name="T48" fmla="*/ 231255737 w 216"/>
              <a:gd name="T49" fmla="*/ 241877381 h 149"/>
              <a:gd name="T50" fmla="*/ 43167011 w 216"/>
              <a:gd name="T51" fmla="*/ 73481603 h 149"/>
              <a:gd name="T52" fmla="*/ 37001550 w 216"/>
              <a:gd name="T53" fmla="*/ 52049032 h 149"/>
              <a:gd name="T54" fmla="*/ 49334229 w 216"/>
              <a:gd name="T55" fmla="*/ 45926439 h 149"/>
              <a:gd name="T56" fmla="*/ 58584178 w 216"/>
              <a:gd name="T57" fmla="*/ 48987736 h 149"/>
              <a:gd name="T58" fmla="*/ 326841464 w 216"/>
              <a:gd name="T59" fmla="*/ 281679480 h 149"/>
              <a:gd name="T60" fmla="*/ 333008682 w 216"/>
              <a:gd name="T61" fmla="*/ 281679480 h 149"/>
              <a:gd name="T62" fmla="*/ 339175900 w 216"/>
              <a:gd name="T63" fmla="*/ 281679480 h 149"/>
              <a:gd name="T64" fmla="*/ 604348700 w 216"/>
              <a:gd name="T65" fmla="*/ 48987736 h 149"/>
              <a:gd name="T66" fmla="*/ 613598648 w 216"/>
              <a:gd name="T67" fmla="*/ 45926439 h 149"/>
              <a:gd name="T68" fmla="*/ 625933084 w 216"/>
              <a:gd name="T69" fmla="*/ 52049032 h 149"/>
              <a:gd name="T70" fmla="*/ 622850353 w 216"/>
              <a:gd name="T71" fmla="*/ 73481603 h 149"/>
              <a:gd name="T72" fmla="*/ 434761628 w 216"/>
              <a:gd name="T73" fmla="*/ 241877381 h 149"/>
              <a:gd name="T74" fmla="*/ 434761628 w 216"/>
              <a:gd name="T75" fmla="*/ 244938678 h 14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6" h="149">
                <a:moveTo>
                  <a:pt x="20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4"/>
                  <a:pt x="4" y="149"/>
                  <a:pt x="9" y="149"/>
                </a:cubicBezTo>
                <a:cubicBezTo>
                  <a:pt x="207" y="149"/>
                  <a:pt x="207" y="149"/>
                  <a:pt x="207" y="149"/>
                </a:cubicBezTo>
                <a:cubicBezTo>
                  <a:pt x="212" y="149"/>
                  <a:pt x="216" y="144"/>
                  <a:pt x="216" y="140"/>
                </a:cubicBezTo>
                <a:cubicBezTo>
                  <a:pt x="216" y="9"/>
                  <a:pt x="216" y="9"/>
                  <a:pt x="216" y="9"/>
                </a:cubicBezTo>
                <a:cubicBezTo>
                  <a:pt x="216" y="4"/>
                  <a:pt x="212" y="0"/>
                  <a:pt x="207" y="0"/>
                </a:cubicBezTo>
                <a:close/>
                <a:moveTo>
                  <a:pt x="141" y="80"/>
                </a:moveTo>
                <a:cubicBezTo>
                  <a:pt x="157" y="92"/>
                  <a:pt x="200" y="125"/>
                  <a:pt x="200" y="125"/>
                </a:cubicBezTo>
                <a:cubicBezTo>
                  <a:pt x="202" y="126"/>
                  <a:pt x="202" y="129"/>
                  <a:pt x="201" y="131"/>
                </a:cubicBezTo>
                <a:cubicBezTo>
                  <a:pt x="200" y="133"/>
                  <a:pt x="198" y="134"/>
                  <a:pt x="196" y="133"/>
                </a:cubicBezTo>
                <a:cubicBezTo>
                  <a:pt x="196" y="133"/>
                  <a:pt x="150" y="100"/>
                  <a:pt x="133" y="88"/>
                </a:cubicBezTo>
                <a:cubicBezTo>
                  <a:pt x="132" y="87"/>
                  <a:pt x="131" y="88"/>
                  <a:pt x="131" y="88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1" y="104"/>
                  <a:pt x="109" y="104"/>
                  <a:pt x="108" y="104"/>
                </a:cubicBezTo>
                <a:cubicBezTo>
                  <a:pt x="106" y="104"/>
                  <a:pt x="105" y="104"/>
                  <a:pt x="104" y="103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7"/>
                  <a:pt x="84" y="87"/>
                  <a:pt x="83" y="87"/>
                </a:cubicBezTo>
                <a:cubicBezTo>
                  <a:pt x="66" y="99"/>
                  <a:pt x="20" y="133"/>
                  <a:pt x="20" y="133"/>
                </a:cubicBezTo>
                <a:cubicBezTo>
                  <a:pt x="18" y="134"/>
                  <a:pt x="15" y="133"/>
                  <a:pt x="14" y="131"/>
                </a:cubicBezTo>
                <a:cubicBezTo>
                  <a:pt x="13" y="129"/>
                  <a:pt x="14" y="126"/>
                  <a:pt x="15" y="125"/>
                </a:cubicBezTo>
                <a:cubicBezTo>
                  <a:pt x="15" y="125"/>
                  <a:pt x="58" y="92"/>
                  <a:pt x="75" y="81"/>
                </a:cubicBezTo>
                <a:cubicBezTo>
                  <a:pt x="76" y="80"/>
                  <a:pt x="75" y="79"/>
                  <a:pt x="75" y="7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3"/>
                  <a:pt x="11" y="19"/>
                  <a:pt x="12" y="17"/>
                </a:cubicBezTo>
                <a:cubicBezTo>
                  <a:pt x="13" y="16"/>
                  <a:pt x="15" y="15"/>
                  <a:pt x="16" y="15"/>
                </a:cubicBezTo>
                <a:cubicBezTo>
                  <a:pt x="17" y="15"/>
                  <a:pt x="18" y="15"/>
                  <a:pt x="19" y="16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6" y="92"/>
                  <a:pt x="107" y="92"/>
                  <a:pt x="108" y="92"/>
                </a:cubicBezTo>
                <a:cubicBezTo>
                  <a:pt x="109" y="92"/>
                  <a:pt x="109" y="92"/>
                  <a:pt x="110" y="92"/>
                </a:cubicBezTo>
                <a:cubicBezTo>
                  <a:pt x="196" y="16"/>
                  <a:pt x="196" y="16"/>
                  <a:pt x="196" y="16"/>
                </a:cubicBezTo>
                <a:cubicBezTo>
                  <a:pt x="197" y="15"/>
                  <a:pt x="198" y="15"/>
                  <a:pt x="199" y="15"/>
                </a:cubicBezTo>
                <a:cubicBezTo>
                  <a:pt x="201" y="15"/>
                  <a:pt x="202" y="16"/>
                  <a:pt x="203" y="17"/>
                </a:cubicBezTo>
                <a:cubicBezTo>
                  <a:pt x="205" y="19"/>
                  <a:pt x="204" y="23"/>
                  <a:pt x="202" y="24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1" y="79"/>
                  <a:pt x="140" y="80"/>
                  <a:pt x="141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22258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2744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666170" y="3926055"/>
            <a:ext cx="4853766" cy="540913"/>
          </a:xfrm>
        </p:spPr>
        <p:txBody>
          <a:bodyPr/>
          <a:lstStyle/>
          <a:p>
            <a:r>
              <a:rPr lang="en-US" dirty="0"/>
              <a:t>Consultant, Sewell Consulting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6B400B2-D72A-4A8C-8122-997BA222F6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1177334" y="4645546"/>
            <a:ext cx="1606299" cy="349251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1180618" y="5158385"/>
            <a:ext cx="1891046" cy="349251"/>
          </a:xfrm>
        </p:spPr>
        <p:txBody>
          <a:bodyPr/>
          <a:lstStyle/>
          <a:p>
            <a:r>
              <a:rPr lang="en-US" dirty="0"/>
              <a:t>@sqldbawithbeard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07595" y="5181347"/>
            <a:ext cx="306054" cy="306054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8895">
                <a:defRPr/>
              </a:pPr>
              <a:endParaRPr lang="en-US" sz="23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>
                <a:defRPr/>
              </a:pPr>
              <a:endParaRPr lang="en-US" sz="2399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2464" y="4687991"/>
            <a:ext cx="306054" cy="306054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>
                <a:defRPr/>
              </a:pPr>
              <a:endParaRPr lang="en-US" sz="2399">
                <a:solidFill>
                  <a:srgbClr val="AFAFAF"/>
                </a:solidFill>
                <a:latin typeface="Segoe UI"/>
              </a:endParaRPr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895">
                  <a:defRPr/>
                </a:pPr>
                <a:endParaRPr lang="en-AU" altLang="x-none" sz="2399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895">
                  <a:defRPr/>
                </a:pPr>
                <a:endParaRPr lang="en-AU" altLang="x-none" sz="2399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8895">
                  <a:defRPr/>
                </a:pPr>
                <a:endParaRPr lang="en-US" sz="2399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01EBBD-B8F5-4316-99E6-C4C1CA6FFFCA}"/>
              </a:ext>
            </a:extLst>
          </p:cNvPr>
          <p:cNvSpPr txBox="1"/>
          <p:nvPr/>
        </p:nvSpPr>
        <p:spPr>
          <a:xfrm>
            <a:off x="6312024" y="201395"/>
            <a:ext cx="561662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PowerShell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Uses PowerShell every day helping customers to automate.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PSConfEU,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PSDayUK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Organiser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PSConfEU, Asia,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PSSaturday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User Group speaker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Chapter Author for the PowerShell Conference Book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endParaRPr lang="en-US" dirty="0">
              <a:solidFill>
                <a:srgbClr val="000000"/>
              </a:solidFill>
              <a:latin typeface="Segoe UI"/>
            </a:endParaRPr>
          </a:p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SQL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Once a Production DBA – now usually found assisting automation, release and deployment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SQL Saturday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Organiser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SQL Bits, SQL (now Data) Grillen, SQL GLA volunteer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SQL Bits, SQL Saturdays, SQL Relay, SQL GL,A DataMinds, </a:t>
            </a:r>
            <a:r>
              <a:rPr lang="en-US" dirty="0" err="1">
                <a:solidFill>
                  <a:srgbClr val="000000"/>
                </a:solidFill>
                <a:latin typeface="Segoe UI"/>
              </a:rPr>
              <a:t>Techorama</a:t>
            </a:r>
            <a:r>
              <a:rPr lang="en-US" dirty="0">
                <a:solidFill>
                  <a:srgbClr val="000000"/>
                </a:solidFill>
                <a:latin typeface="Segoe UI"/>
              </a:rPr>
              <a:t>, TUGAIT, User Groups speaker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endParaRPr lang="en-US" dirty="0">
              <a:solidFill>
                <a:srgbClr val="000000"/>
              </a:solidFill>
              <a:latin typeface="Segoe UI"/>
            </a:endParaRPr>
          </a:p>
          <a:p>
            <a:pPr algn="r"/>
            <a:r>
              <a:rPr lang="en-US" sz="3200" dirty="0">
                <a:solidFill>
                  <a:srgbClr val="000000"/>
                </a:solidFill>
                <a:latin typeface="Segoe UI"/>
              </a:rPr>
              <a:t>Open Source</a:t>
            </a:r>
          </a:p>
          <a:p>
            <a:r>
              <a:rPr lang="en-US" dirty="0">
                <a:solidFill>
                  <a:srgbClr val="000000"/>
                </a:solidFill>
                <a:latin typeface="Segoe UI"/>
              </a:rPr>
              <a:t>dbatools – contributor, evangelist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dbachecks – Founder, maintainer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Open Query Store - contributor</a:t>
            </a:r>
            <a:br>
              <a:rPr lang="en-US" dirty="0">
                <a:solidFill>
                  <a:srgbClr val="000000"/>
                </a:solidFill>
                <a:latin typeface="Segoe UI"/>
              </a:rPr>
            </a:br>
            <a:r>
              <a:rPr lang="en-US" dirty="0">
                <a:solidFill>
                  <a:srgbClr val="000000"/>
                </a:solidFill>
                <a:latin typeface="Segoe UI"/>
              </a:rPr>
              <a:t>docs.microsoft.com - contributor</a:t>
            </a:r>
          </a:p>
        </p:txBody>
      </p:sp>
      <p:sp>
        <p:nvSpPr>
          <p:cNvPr id="17" name="Text Placeholder 157">
            <a:extLst>
              <a:ext uri="{FF2B5EF4-FFF2-40B4-BE49-F238E27FC236}">
                <a16:creationId xmlns:a16="http://schemas.microsoft.com/office/drawing/2014/main" id="{C04B4459-0F6F-4AF0-8B03-FAC52111A7CE}"/>
              </a:ext>
            </a:extLst>
          </p:cNvPr>
          <p:cNvSpPr txBox="1">
            <a:spLocks/>
          </p:cNvSpPr>
          <p:nvPr/>
        </p:nvSpPr>
        <p:spPr>
          <a:xfrm>
            <a:off x="2589490" y="5862825"/>
            <a:ext cx="1440160" cy="349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86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6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68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47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4988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1962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09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57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05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3C0CD"/>
              </a:buClr>
            </a:pPr>
            <a:r>
              <a:rPr lang="en-US" dirty="0">
                <a:solidFill>
                  <a:srgbClr val="F0493E"/>
                </a:solidFill>
                <a:latin typeface="Segoe UI"/>
              </a:rPr>
              <a:t>robsewell.info</a:t>
            </a:r>
          </a:p>
        </p:txBody>
      </p:sp>
    </p:spTree>
    <p:extLst>
      <p:ext uri="{BB962C8B-B14F-4D97-AF65-F5344CB8AC3E}">
        <p14:creationId xmlns:p14="http://schemas.microsoft.com/office/powerpoint/2010/main" val="169702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31676" y="404664"/>
            <a:ext cx="5928648" cy="11390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pPr algn="ctr"/>
            <a:r>
              <a:rPr lang="en-US" sz="6000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9376" y="1196752"/>
            <a:ext cx="11161240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4800" dirty="0"/>
          </a:p>
          <a:p>
            <a:pPr>
              <a:lnSpc>
                <a:spcPct val="15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718" y="5181524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1"/>
            <a:ext cx="3276364" cy="791123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1230</TotalTime>
  <Words>823</Words>
  <Application>Microsoft Office PowerPoint</Application>
  <PresentationFormat>Widescreen</PresentationFormat>
  <Paragraphs>226</Paragraphs>
  <Slides>43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66" baseType="lpstr">
      <vt:lpstr>AppleStorm</vt:lpstr>
      <vt:lpstr>-apple-system</vt:lpstr>
      <vt:lpstr>Arial</vt:lpstr>
      <vt:lpstr>Century Gothic</vt:lpstr>
      <vt:lpstr>Consolas</vt:lpstr>
      <vt:lpstr>Corbel</vt:lpstr>
      <vt:lpstr>Gill Sans</vt:lpstr>
      <vt:lpstr>Gotham Book</vt:lpstr>
      <vt:lpstr>Gotham Light</vt:lpstr>
      <vt:lpstr>Gotham Medium</vt:lpstr>
      <vt:lpstr>Lucida Console</vt:lpstr>
      <vt:lpstr>Open Sans</vt:lpstr>
      <vt:lpstr>Proxima Nova Light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Chalkboard 16x9</vt:lpstr>
      <vt:lpstr>PASS 2013_SpeakerTemplate_16x9</vt:lpstr>
      <vt:lpstr>1_PASS 2013_SpeakerTemplate_16x9</vt:lpstr>
      <vt:lpstr>2_PASS 2013_SpeakerTemplate_16x9</vt:lpstr>
      <vt:lpstr>PowerPoint Presentation</vt:lpstr>
      <vt:lpstr>PowerPoint Presentation</vt:lpstr>
      <vt:lpstr>PowerPoint Presentation</vt:lpstr>
      <vt:lpstr>PowerPoint Presentation</vt:lpstr>
      <vt:lpstr>Rob Sewell</vt:lpstr>
      <vt:lpstr>PowerPoint Presentation</vt:lpstr>
      <vt:lpstr>PowerPoint Presentation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System Requirements</vt:lpstr>
      <vt:lpstr>Installation is easy</vt:lpstr>
      <vt:lpstr>Need an offline install?</vt:lpstr>
      <vt:lpstr>What Checks Are Available? Use Get-DbcCheck </vt:lpstr>
      <vt:lpstr>What Checks Are Available? Use Get-DbcCheck </vt:lpstr>
      <vt:lpstr>What Checks Are Available? Use Get-DbcCheck </vt:lpstr>
      <vt:lpstr>What Configs Are Available? Use Get-DbcConfig</vt:lpstr>
      <vt:lpstr>What Configs Are Available? Use Get-DbcConfig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Questions?</vt:lpstr>
      <vt:lpstr>Contact 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2018-10-07T16:26:55Z</dcterms:modified>
</cp:coreProperties>
</file>